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1435088" y="8876335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da-DK" sz="4400" b="1" i="1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Nyd planterne hvor de er. Tag dem ikke med hjem fra rejsen.</a:t>
            </a:r>
            <a:endParaRPr lang="fr-FR" sz="4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HOLD NATUREN SUND,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tag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ikke</a:t>
            </a: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planter med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hjem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99B6BF3-7CBB-42D4-B59E-B4237F50D5E5}"/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Garcia, Javier</cp:lastModifiedBy>
  <cp:revision>42</cp:revision>
  <dcterms:created xsi:type="dcterms:W3CDTF">2023-07-25T13:09:41Z</dcterms:created>
  <dcterms:modified xsi:type="dcterms:W3CDTF">2025-05-07T14:00:37Z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